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3"/>
  </p:handoutMasterIdLst>
  <p:sldIdLst>
    <p:sldId id="256" r:id="rId2"/>
    <p:sldId id="279" r:id="rId3"/>
    <p:sldId id="277" r:id="rId4"/>
    <p:sldId id="280" r:id="rId5"/>
    <p:sldId id="281" r:id="rId6"/>
    <p:sldId id="282" r:id="rId7"/>
    <p:sldId id="283" r:id="rId8"/>
    <p:sldId id="284" r:id="rId9"/>
    <p:sldId id="294" r:id="rId10"/>
    <p:sldId id="295" r:id="rId11"/>
    <p:sldId id="285" r:id="rId12"/>
    <p:sldId id="286" r:id="rId13"/>
    <p:sldId id="287" r:id="rId14"/>
    <p:sldId id="288" r:id="rId15"/>
    <p:sldId id="289" r:id="rId16"/>
    <p:sldId id="290" r:id="rId17"/>
    <p:sldId id="291" r:id="rId18"/>
    <p:sldId id="292" r:id="rId19"/>
    <p:sldId id="293" r:id="rId20"/>
    <p:sldId id="278" r:id="rId21"/>
    <p:sldId id="266" r:id="rId22"/>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5659" cy="49641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6" y="0"/>
            <a:ext cx="2945659" cy="496411"/>
          </a:xfrm>
          <a:prstGeom prst="rect">
            <a:avLst/>
          </a:prstGeom>
        </p:spPr>
        <p:txBody>
          <a:bodyPr vert="horz" lIns="91440" tIns="45720" rIns="91440" bIns="45720" rtlCol="0"/>
          <a:lstStyle>
            <a:lvl1pPr algn="r">
              <a:defRPr sz="1200"/>
            </a:lvl1pPr>
          </a:lstStyle>
          <a:p>
            <a:fld id="{AE4A1CA0-FDA9-4D68-9372-8472A0F6C1FF}" type="datetimeFigureOut">
              <a:rPr lang="en-AU" smtClean="0"/>
              <a:t>8/09/2013</a:t>
            </a:fld>
            <a:endParaRPr lang="en-AU"/>
          </a:p>
        </p:txBody>
      </p:sp>
      <p:sp>
        <p:nvSpPr>
          <p:cNvPr id="4" name="Footer Placeholder 3"/>
          <p:cNvSpPr>
            <a:spLocks noGrp="1"/>
          </p:cNvSpPr>
          <p:nvPr>
            <p:ph type="ftr" sz="quarter" idx="2"/>
          </p:nvPr>
        </p:nvSpPr>
        <p:spPr>
          <a:xfrm>
            <a:off x="3" y="9430092"/>
            <a:ext cx="2945659" cy="496411"/>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6" y="9430092"/>
            <a:ext cx="2945659" cy="496411"/>
          </a:xfrm>
          <a:prstGeom prst="rect">
            <a:avLst/>
          </a:prstGeom>
        </p:spPr>
        <p:txBody>
          <a:bodyPr vert="horz" lIns="91440" tIns="45720" rIns="91440" bIns="45720" rtlCol="0" anchor="b"/>
          <a:lstStyle>
            <a:lvl1pPr algn="r">
              <a:defRPr sz="1200"/>
            </a:lvl1pPr>
          </a:lstStyle>
          <a:p>
            <a:fld id="{064EF8D2-759B-40BA-8C9B-F0A844AE59B1}" type="slidenum">
              <a:rPr lang="en-AU" smtClean="0"/>
              <a:t>‹#›</a:t>
            </a:fld>
            <a:endParaRPr lang="en-AU"/>
          </a:p>
        </p:txBody>
      </p:sp>
    </p:spTree>
    <p:extLst>
      <p:ext uri="{BB962C8B-B14F-4D97-AF65-F5344CB8AC3E}">
        <p14:creationId xmlns:p14="http://schemas.microsoft.com/office/powerpoint/2010/main" val="362500209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B60A40D9-1B4E-41CF-B5F5-AE8BF97A9208}" type="datetimeFigureOut">
              <a:rPr lang="en-AU" smtClean="0"/>
              <a:t>8/09/2013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567F06-2BDC-4998-B3D9-160E0C89FAB1}" type="slidenum">
              <a:rPr lang="en-AU" smtClean="0"/>
              <a:t>‹#›</a:t>
            </a:fld>
            <a:endParaRPr lang="en-AU"/>
          </a:p>
        </p:txBody>
      </p:sp>
    </p:spTree>
    <p:extLst>
      <p:ext uri="{BB962C8B-B14F-4D97-AF65-F5344CB8AC3E}">
        <p14:creationId xmlns:p14="http://schemas.microsoft.com/office/powerpoint/2010/main" val="3543508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60A40D9-1B4E-41CF-B5F5-AE8BF97A9208}" type="datetimeFigureOut">
              <a:rPr lang="en-AU" smtClean="0"/>
              <a:t>8/09/2013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567F06-2BDC-4998-B3D9-160E0C89FAB1}" type="slidenum">
              <a:rPr lang="en-AU" smtClean="0"/>
              <a:t>‹#›</a:t>
            </a:fld>
            <a:endParaRPr lang="en-AU"/>
          </a:p>
        </p:txBody>
      </p:sp>
    </p:spTree>
    <p:extLst>
      <p:ext uri="{BB962C8B-B14F-4D97-AF65-F5344CB8AC3E}">
        <p14:creationId xmlns:p14="http://schemas.microsoft.com/office/powerpoint/2010/main" val="1521687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60A40D9-1B4E-41CF-B5F5-AE8BF97A9208}" type="datetimeFigureOut">
              <a:rPr lang="en-AU" smtClean="0"/>
              <a:t>8/09/2013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567F06-2BDC-4998-B3D9-160E0C89FAB1}" type="slidenum">
              <a:rPr lang="en-AU" smtClean="0"/>
              <a:t>‹#›</a:t>
            </a:fld>
            <a:endParaRPr lang="en-AU"/>
          </a:p>
        </p:txBody>
      </p:sp>
    </p:spTree>
    <p:extLst>
      <p:ext uri="{BB962C8B-B14F-4D97-AF65-F5344CB8AC3E}">
        <p14:creationId xmlns:p14="http://schemas.microsoft.com/office/powerpoint/2010/main" val="3802606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60A40D9-1B4E-41CF-B5F5-AE8BF97A9208}" type="datetimeFigureOut">
              <a:rPr lang="en-AU" smtClean="0"/>
              <a:t>8/09/2013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567F06-2BDC-4998-B3D9-160E0C89FAB1}" type="slidenum">
              <a:rPr lang="en-AU" smtClean="0"/>
              <a:t>‹#›</a:t>
            </a:fld>
            <a:endParaRPr lang="en-AU"/>
          </a:p>
        </p:txBody>
      </p:sp>
    </p:spTree>
    <p:extLst>
      <p:ext uri="{BB962C8B-B14F-4D97-AF65-F5344CB8AC3E}">
        <p14:creationId xmlns:p14="http://schemas.microsoft.com/office/powerpoint/2010/main" val="3275397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0A40D9-1B4E-41CF-B5F5-AE8BF97A9208}" type="datetimeFigureOut">
              <a:rPr lang="en-AU" smtClean="0"/>
              <a:t>8/09/2013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567F06-2BDC-4998-B3D9-160E0C89FAB1}" type="slidenum">
              <a:rPr lang="en-AU" smtClean="0"/>
              <a:t>‹#›</a:t>
            </a:fld>
            <a:endParaRPr lang="en-AU"/>
          </a:p>
        </p:txBody>
      </p:sp>
    </p:spTree>
    <p:extLst>
      <p:ext uri="{BB962C8B-B14F-4D97-AF65-F5344CB8AC3E}">
        <p14:creationId xmlns:p14="http://schemas.microsoft.com/office/powerpoint/2010/main" val="92445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60A40D9-1B4E-41CF-B5F5-AE8BF97A9208}" type="datetimeFigureOut">
              <a:rPr lang="en-AU" smtClean="0"/>
              <a:t>8/09/2013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6567F06-2BDC-4998-B3D9-160E0C89FAB1}" type="slidenum">
              <a:rPr lang="en-AU" smtClean="0"/>
              <a:t>‹#›</a:t>
            </a:fld>
            <a:endParaRPr lang="en-AU"/>
          </a:p>
        </p:txBody>
      </p:sp>
    </p:spTree>
    <p:extLst>
      <p:ext uri="{BB962C8B-B14F-4D97-AF65-F5344CB8AC3E}">
        <p14:creationId xmlns:p14="http://schemas.microsoft.com/office/powerpoint/2010/main" val="2972912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B60A40D9-1B4E-41CF-B5F5-AE8BF97A9208}" type="datetimeFigureOut">
              <a:rPr lang="en-AU" smtClean="0"/>
              <a:t>8/09/2013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6567F06-2BDC-4998-B3D9-160E0C89FAB1}" type="slidenum">
              <a:rPr lang="en-AU" smtClean="0"/>
              <a:t>‹#›</a:t>
            </a:fld>
            <a:endParaRPr lang="en-AU"/>
          </a:p>
        </p:txBody>
      </p:sp>
    </p:spTree>
    <p:extLst>
      <p:ext uri="{BB962C8B-B14F-4D97-AF65-F5344CB8AC3E}">
        <p14:creationId xmlns:p14="http://schemas.microsoft.com/office/powerpoint/2010/main" val="162788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B60A40D9-1B4E-41CF-B5F5-AE8BF97A9208}" type="datetimeFigureOut">
              <a:rPr lang="en-AU" smtClean="0"/>
              <a:t>8/09/2013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6567F06-2BDC-4998-B3D9-160E0C89FAB1}" type="slidenum">
              <a:rPr lang="en-AU" smtClean="0"/>
              <a:t>‹#›</a:t>
            </a:fld>
            <a:endParaRPr lang="en-AU"/>
          </a:p>
        </p:txBody>
      </p:sp>
    </p:spTree>
    <p:extLst>
      <p:ext uri="{BB962C8B-B14F-4D97-AF65-F5344CB8AC3E}">
        <p14:creationId xmlns:p14="http://schemas.microsoft.com/office/powerpoint/2010/main" val="2359557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0A40D9-1B4E-41CF-B5F5-AE8BF97A9208}" type="datetimeFigureOut">
              <a:rPr lang="en-AU" smtClean="0"/>
              <a:t>8/09/2013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6567F06-2BDC-4998-B3D9-160E0C89FAB1}" type="slidenum">
              <a:rPr lang="en-AU" smtClean="0"/>
              <a:t>‹#›</a:t>
            </a:fld>
            <a:endParaRPr lang="en-AU"/>
          </a:p>
        </p:txBody>
      </p:sp>
    </p:spTree>
    <p:extLst>
      <p:ext uri="{BB962C8B-B14F-4D97-AF65-F5344CB8AC3E}">
        <p14:creationId xmlns:p14="http://schemas.microsoft.com/office/powerpoint/2010/main" val="2574874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0A40D9-1B4E-41CF-B5F5-AE8BF97A9208}" type="datetimeFigureOut">
              <a:rPr lang="en-AU" smtClean="0"/>
              <a:t>8/09/2013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6567F06-2BDC-4998-B3D9-160E0C89FAB1}" type="slidenum">
              <a:rPr lang="en-AU" smtClean="0"/>
              <a:t>‹#›</a:t>
            </a:fld>
            <a:endParaRPr lang="en-AU"/>
          </a:p>
        </p:txBody>
      </p:sp>
    </p:spTree>
    <p:extLst>
      <p:ext uri="{BB962C8B-B14F-4D97-AF65-F5344CB8AC3E}">
        <p14:creationId xmlns:p14="http://schemas.microsoft.com/office/powerpoint/2010/main" val="538304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0A40D9-1B4E-41CF-B5F5-AE8BF97A9208}" type="datetimeFigureOut">
              <a:rPr lang="en-AU" smtClean="0"/>
              <a:t>8/09/2013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6567F06-2BDC-4998-B3D9-160E0C89FAB1}" type="slidenum">
              <a:rPr lang="en-AU" smtClean="0"/>
              <a:t>‹#›</a:t>
            </a:fld>
            <a:endParaRPr lang="en-AU"/>
          </a:p>
        </p:txBody>
      </p:sp>
    </p:spTree>
    <p:extLst>
      <p:ext uri="{BB962C8B-B14F-4D97-AF65-F5344CB8AC3E}">
        <p14:creationId xmlns:p14="http://schemas.microsoft.com/office/powerpoint/2010/main" val="1035264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0A40D9-1B4E-41CF-B5F5-AE8BF97A9208}" type="datetimeFigureOut">
              <a:rPr lang="en-AU" smtClean="0"/>
              <a:t>8/09/2013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567F06-2BDC-4998-B3D9-160E0C89FAB1}" type="slidenum">
              <a:rPr lang="en-AU" smtClean="0"/>
              <a:t>‹#›</a:t>
            </a:fld>
            <a:endParaRPr lang="en-AU"/>
          </a:p>
        </p:txBody>
      </p:sp>
    </p:spTree>
    <p:extLst>
      <p:ext uri="{BB962C8B-B14F-4D97-AF65-F5344CB8AC3E}">
        <p14:creationId xmlns:p14="http://schemas.microsoft.com/office/powerpoint/2010/main" val="1040152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0192" y="5589240"/>
            <a:ext cx="2592288" cy="1080120"/>
          </a:xfrm>
        </p:spPr>
        <p:txBody>
          <a:bodyPr>
            <a:normAutofit/>
          </a:bodyPr>
          <a:lstStyle/>
          <a:p>
            <a:r>
              <a:rPr lang="en-AU" sz="3200" i="1" dirty="0" smtClean="0"/>
              <a:t>John 13:18-38</a:t>
            </a:r>
            <a:br>
              <a:rPr lang="en-AU" sz="3200" i="1" dirty="0" smtClean="0"/>
            </a:br>
            <a:r>
              <a:rPr lang="en-AU" sz="3200" i="1" dirty="0" smtClean="0"/>
              <a:t>Rod Thom</a:t>
            </a:r>
            <a:endParaRPr lang="en-AU" sz="3200" i="1" dirty="0"/>
          </a:p>
        </p:txBody>
      </p:sp>
      <p:sp>
        <p:nvSpPr>
          <p:cNvPr id="4" name="Rectangle 3"/>
          <p:cNvSpPr/>
          <p:nvPr/>
        </p:nvSpPr>
        <p:spPr>
          <a:xfrm>
            <a:off x="1259632" y="5733255"/>
            <a:ext cx="4104456" cy="584775"/>
          </a:xfrm>
          <a:prstGeom prst="rect">
            <a:avLst/>
          </a:prstGeom>
        </p:spPr>
        <p:txBody>
          <a:bodyPr wrap="square">
            <a:spAutoFit/>
          </a:bodyPr>
          <a:lstStyle/>
          <a:p>
            <a:r>
              <a:rPr lang="en-AU" sz="3200" i="1" dirty="0" smtClean="0"/>
              <a:t>“LOVE ONE ANOTHER”</a:t>
            </a:r>
            <a:endParaRPr lang="en-AU" sz="3200" i="1" dirty="0"/>
          </a:p>
        </p:txBody>
      </p:sp>
    </p:spTree>
    <p:extLst>
      <p:ext uri="{BB962C8B-B14F-4D97-AF65-F5344CB8AC3E}">
        <p14:creationId xmlns:p14="http://schemas.microsoft.com/office/powerpoint/2010/main" val="2228189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Love One Another</a:t>
            </a:r>
            <a:endParaRPr lang="en-AU" b="1" dirty="0"/>
          </a:p>
        </p:txBody>
      </p:sp>
      <p:sp>
        <p:nvSpPr>
          <p:cNvPr id="3" name="Content Placeholder 2"/>
          <p:cNvSpPr>
            <a:spLocks noGrp="1"/>
          </p:cNvSpPr>
          <p:nvPr>
            <p:ph idx="1"/>
          </p:nvPr>
        </p:nvSpPr>
        <p:spPr>
          <a:xfrm>
            <a:off x="457200" y="1600201"/>
            <a:ext cx="8229600" cy="4205064"/>
          </a:xfrm>
        </p:spPr>
        <p:txBody>
          <a:bodyPr>
            <a:normAutofit/>
          </a:bodyPr>
          <a:lstStyle/>
          <a:p>
            <a:pPr marL="0" indent="0">
              <a:buNone/>
            </a:pPr>
            <a:endParaRPr lang="en-AU" i="1" dirty="0"/>
          </a:p>
        </p:txBody>
      </p:sp>
    </p:spTree>
    <p:extLst>
      <p:ext uri="{BB962C8B-B14F-4D97-AF65-F5344CB8AC3E}">
        <p14:creationId xmlns:p14="http://schemas.microsoft.com/office/powerpoint/2010/main" val="3995874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Love One Another</a:t>
            </a:r>
            <a:endParaRPr lang="en-AU" b="1" dirty="0"/>
          </a:p>
        </p:txBody>
      </p:sp>
      <p:sp>
        <p:nvSpPr>
          <p:cNvPr id="3" name="Content Placeholder 2"/>
          <p:cNvSpPr>
            <a:spLocks noGrp="1"/>
          </p:cNvSpPr>
          <p:nvPr>
            <p:ph idx="1"/>
          </p:nvPr>
        </p:nvSpPr>
        <p:spPr>
          <a:xfrm>
            <a:off x="457200" y="1600201"/>
            <a:ext cx="8229600" cy="4205064"/>
          </a:xfrm>
        </p:spPr>
        <p:txBody>
          <a:bodyPr>
            <a:normAutofit/>
          </a:bodyPr>
          <a:lstStyle/>
          <a:p>
            <a:pPr marL="0" indent="0">
              <a:buNone/>
            </a:pPr>
            <a:r>
              <a:rPr lang="en-AU" i="1" dirty="0"/>
              <a:t>34 “A new command I give you: Love one another. As I have loved you, so you must love one another. 35 By this everyone will know that you are my disciples, if you love one another.”</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149080"/>
            <a:ext cx="2691763"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0463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Love One Another</a:t>
            </a:r>
            <a:endParaRPr lang="en-AU" b="1" dirty="0"/>
          </a:p>
        </p:txBody>
      </p:sp>
      <p:sp>
        <p:nvSpPr>
          <p:cNvPr id="3" name="Content Placeholder 2"/>
          <p:cNvSpPr>
            <a:spLocks noGrp="1"/>
          </p:cNvSpPr>
          <p:nvPr>
            <p:ph idx="1"/>
          </p:nvPr>
        </p:nvSpPr>
        <p:spPr>
          <a:xfrm>
            <a:off x="457200" y="1600201"/>
            <a:ext cx="8229600" cy="4205064"/>
          </a:xfrm>
        </p:spPr>
        <p:txBody>
          <a:bodyPr>
            <a:normAutofit/>
          </a:bodyPr>
          <a:lstStyle/>
          <a:p>
            <a:pPr marL="0" indent="0">
              <a:buNone/>
            </a:pPr>
            <a:r>
              <a:rPr lang="en-AU" i="1" dirty="0" smtClean="0"/>
              <a:t>Leviticus </a:t>
            </a:r>
            <a:r>
              <a:rPr lang="en-AU" i="1" dirty="0"/>
              <a:t>19:18 “‘Do not seek revenge or bear a grudge against anyone among your people, but love your </a:t>
            </a:r>
            <a:r>
              <a:rPr lang="en-AU" i="1" dirty="0" err="1"/>
              <a:t>neighbor</a:t>
            </a:r>
            <a:r>
              <a:rPr lang="en-AU" i="1" dirty="0"/>
              <a:t> as yourself. I am the Lord.</a:t>
            </a:r>
            <a:endParaRPr lang="en-AU" i="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861048"/>
            <a:ext cx="2851513" cy="2135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12139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Love One Another</a:t>
            </a:r>
            <a:endParaRPr lang="en-AU" b="1" dirty="0"/>
          </a:p>
        </p:txBody>
      </p:sp>
      <p:sp>
        <p:nvSpPr>
          <p:cNvPr id="3" name="Content Placeholder 2"/>
          <p:cNvSpPr>
            <a:spLocks noGrp="1"/>
          </p:cNvSpPr>
          <p:nvPr>
            <p:ph idx="1"/>
          </p:nvPr>
        </p:nvSpPr>
        <p:spPr>
          <a:xfrm>
            <a:off x="457200" y="1600201"/>
            <a:ext cx="8229600" cy="4205064"/>
          </a:xfrm>
        </p:spPr>
        <p:txBody>
          <a:bodyPr>
            <a:normAutofit lnSpcReduction="10000"/>
          </a:bodyPr>
          <a:lstStyle/>
          <a:p>
            <a:pPr marL="0" indent="0">
              <a:buNone/>
            </a:pPr>
            <a:r>
              <a:rPr lang="en-AU" b="1" i="1" u="sng" dirty="0"/>
              <a:t>SO WHY does Jesus want us to play by a different set of </a:t>
            </a:r>
            <a:r>
              <a:rPr lang="en-AU" b="1" i="1" u="sng" dirty="0" smtClean="0"/>
              <a:t>rules?</a:t>
            </a:r>
          </a:p>
          <a:p>
            <a:pPr marL="0" indent="0">
              <a:buNone/>
            </a:pPr>
            <a:r>
              <a:rPr lang="en-AU" b="1" dirty="0"/>
              <a:t>He wants us to play by different set of rules because it will be the GLUE that holds us together and it will set us a part from the world</a:t>
            </a:r>
            <a:endParaRPr lang="en-AU" dirty="0"/>
          </a:p>
          <a:p>
            <a:pPr marL="0" indent="0">
              <a:buNone/>
            </a:pPr>
            <a:endParaRPr lang="en-AU" i="1" dirty="0" smtClean="0"/>
          </a:p>
          <a:p>
            <a:pPr marL="0" indent="0">
              <a:buNone/>
            </a:pPr>
            <a:r>
              <a:rPr lang="en-AU" i="1" dirty="0" smtClean="0"/>
              <a:t>V35 </a:t>
            </a:r>
            <a:r>
              <a:rPr lang="en-AU" i="1" dirty="0"/>
              <a:t>By this everyone will know that you are my disciples, if you love one another.”</a:t>
            </a:r>
            <a:endParaRPr lang="en-AU" dirty="0"/>
          </a:p>
          <a:p>
            <a:pPr marL="0" indent="0">
              <a:buNone/>
            </a:pPr>
            <a:endParaRPr lang="en-AU" i="1" dirty="0"/>
          </a:p>
        </p:txBody>
      </p:sp>
    </p:spTree>
    <p:extLst>
      <p:ext uri="{BB962C8B-B14F-4D97-AF65-F5344CB8AC3E}">
        <p14:creationId xmlns:p14="http://schemas.microsoft.com/office/powerpoint/2010/main" val="42355373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Love One Another</a:t>
            </a:r>
            <a:endParaRPr lang="en-AU" b="1" dirty="0"/>
          </a:p>
        </p:txBody>
      </p:sp>
      <p:sp>
        <p:nvSpPr>
          <p:cNvPr id="3" name="Content Placeholder 2"/>
          <p:cNvSpPr>
            <a:spLocks noGrp="1"/>
          </p:cNvSpPr>
          <p:nvPr>
            <p:ph idx="1"/>
          </p:nvPr>
        </p:nvSpPr>
        <p:spPr>
          <a:xfrm>
            <a:off x="457200" y="1600201"/>
            <a:ext cx="8229600" cy="4205064"/>
          </a:xfrm>
        </p:spPr>
        <p:txBody>
          <a:bodyPr>
            <a:normAutofit/>
          </a:bodyPr>
          <a:lstStyle/>
          <a:p>
            <a:pPr marL="0" indent="0">
              <a:buNone/>
            </a:pPr>
            <a:r>
              <a:rPr lang="en-AU" b="1" i="1" u="sng" dirty="0"/>
              <a:t>So how do we Love one another?</a:t>
            </a:r>
            <a:endParaRPr lang="en-AU" i="1" dirty="0"/>
          </a:p>
          <a:p>
            <a:pPr marL="0" lvl="0" indent="0">
              <a:buNone/>
            </a:pPr>
            <a:endParaRPr lang="en-AU" b="1" dirty="0" smtClean="0"/>
          </a:p>
          <a:p>
            <a:pPr marL="514350" lvl="0" indent="-514350">
              <a:buAutoNum type="arabicPeriod"/>
            </a:pPr>
            <a:r>
              <a:rPr lang="en-AU" b="1" dirty="0" smtClean="0"/>
              <a:t>We </a:t>
            </a:r>
            <a:r>
              <a:rPr lang="en-AU" b="1" dirty="0"/>
              <a:t>need to </a:t>
            </a:r>
            <a:r>
              <a:rPr lang="en-AU" b="1" dirty="0" smtClean="0"/>
              <a:t>CHOOSE LOVE</a:t>
            </a:r>
          </a:p>
          <a:p>
            <a:pPr marL="514350" lvl="0" indent="-514350">
              <a:buAutoNum type="arabicPeriod"/>
            </a:pPr>
            <a:endParaRPr lang="en-AU" b="1" dirty="0" smtClean="0"/>
          </a:p>
          <a:p>
            <a:pPr marL="514350" lvl="0" indent="-514350">
              <a:buAutoNum type="arabicPeriod"/>
            </a:pPr>
            <a:endParaRPr lang="en-AU" b="1" dirty="0"/>
          </a:p>
          <a:p>
            <a:pPr marL="0" indent="0">
              <a:buNone/>
            </a:pPr>
            <a:r>
              <a:rPr lang="en-AU" i="1" dirty="0"/>
              <a:t>John 15:14  (Jesus speaking) </a:t>
            </a:r>
            <a:endParaRPr lang="en-AU" i="1" dirty="0" smtClean="0"/>
          </a:p>
          <a:p>
            <a:pPr marL="0" indent="0">
              <a:buNone/>
            </a:pPr>
            <a:r>
              <a:rPr lang="en-AU" i="1" dirty="0" smtClean="0"/>
              <a:t>You </a:t>
            </a:r>
            <a:r>
              <a:rPr lang="en-AU" i="1" dirty="0"/>
              <a:t>are my friends if you do what I command. </a:t>
            </a:r>
            <a:endParaRPr lang="en-AU" dirty="0"/>
          </a:p>
          <a:p>
            <a:pPr marL="0" lvl="0" indent="0">
              <a:buNone/>
            </a:pPr>
            <a:endParaRPr lang="en-AU" dirty="0"/>
          </a:p>
          <a:p>
            <a:pPr marL="0" indent="0">
              <a:buNone/>
            </a:pPr>
            <a:endParaRPr lang="en-AU" i="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348880"/>
            <a:ext cx="2664296" cy="2559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380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Love One Another</a:t>
            </a:r>
            <a:endParaRPr lang="en-AU" b="1" dirty="0"/>
          </a:p>
        </p:txBody>
      </p:sp>
      <p:sp>
        <p:nvSpPr>
          <p:cNvPr id="3" name="Content Placeholder 2"/>
          <p:cNvSpPr>
            <a:spLocks noGrp="1"/>
          </p:cNvSpPr>
          <p:nvPr>
            <p:ph idx="1"/>
          </p:nvPr>
        </p:nvSpPr>
        <p:spPr>
          <a:xfrm>
            <a:off x="457200" y="1412776"/>
            <a:ext cx="8229600" cy="4392489"/>
          </a:xfrm>
        </p:spPr>
        <p:txBody>
          <a:bodyPr>
            <a:normAutofit/>
          </a:bodyPr>
          <a:lstStyle/>
          <a:p>
            <a:pPr marL="0" indent="0">
              <a:buNone/>
            </a:pPr>
            <a:r>
              <a:rPr lang="en-AU" b="1" i="1" u="sng" dirty="0"/>
              <a:t>So how do we play by this new set of rules, how do we Love one another</a:t>
            </a:r>
            <a:r>
              <a:rPr lang="en-AU" b="1" i="1" u="sng" dirty="0" smtClean="0"/>
              <a:t>?</a:t>
            </a:r>
          </a:p>
          <a:p>
            <a:pPr marL="0" indent="0">
              <a:buNone/>
            </a:pPr>
            <a:endParaRPr lang="en-AU" b="1" dirty="0"/>
          </a:p>
          <a:p>
            <a:pPr marL="0" lvl="0" indent="0">
              <a:buNone/>
            </a:pPr>
            <a:r>
              <a:rPr lang="en-AU" b="1" dirty="0" smtClean="0"/>
              <a:t>2.  We </a:t>
            </a:r>
            <a:r>
              <a:rPr lang="en-AU" b="1" dirty="0"/>
              <a:t>need to LOVE like Jesus </a:t>
            </a:r>
            <a:endParaRPr lang="en-AU" b="1" dirty="0"/>
          </a:p>
          <a:p>
            <a:pPr marL="0" indent="0">
              <a:buNone/>
            </a:pPr>
            <a:r>
              <a:rPr lang="en-AU" i="1" dirty="0"/>
              <a:t>34 “A new command I give you: Love one another. </a:t>
            </a:r>
            <a:r>
              <a:rPr lang="en-AU" i="1" u="sng" dirty="0"/>
              <a:t>As I have loved you,</a:t>
            </a:r>
            <a:endParaRPr lang="en-AU" i="1" u="sng" dirty="0" smtClean="0"/>
          </a:p>
          <a:p>
            <a:pPr marL="0" lvl="0" indent="0">
              <a:buNone/>
            </a:pPr>
            <a:endParaRPr lang="en-AU" dirty="0"/>
          </a:p>
          <a:p>
            <a:pPr marL="0" indent="0">
              <a:buNone/>
            </a:pPr>
            <a:endParaRPr lang="en-AU" i="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869160"/>
            <a:ext cx="2274706" cy="1703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01656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Love One Another</a:t>
            </a:r>
            <a:endParaRPr lang="en-AU" b="1" dirty="0"/>
          </a:p>
        </p:txBody>
      </p:sp>
      <p:sp>
        <p:nvSpPr>
          <p:cNvPr id="3" name="Content Placeholder 2"/>
          <p:cNvSpPr>
            <a:spLocks noGrp="1"/>
          </p:cNvSpPr>
          <p:nvPr>
            <p:ph idx="1"/>
          </p:nvPr>
        </p:nvSpPr>
        <p:spPr>
          <a:xfrm>
            <a:off x="457200" y="1268760"/>
            <a:ext cx="8229600" cy="4752527"/>
          </a:xfrm>
        </p:spPr>
        <p:txBody>
          <a:bodyPr>
            <a:normAutofit fontScale="92500" lnSpcReduction="20000"/>
          </a:bodyPr>
          <a:lstStyle/>
          <a:p>
            <a:pPr marL="0" indent="0">
              <a:buNone/>
            </a:pPr>
            <a:r>
              <a:rPr lang="en-AU" b="1" i="1" u="sng" dirty="0"/>
              <a:t>So how do we Love one another?</a:t>
            </a:r>
            <a:endParaRPr lang="en-AU" i="1" dirty="0"/>
          </a:p>
          <a:p>
            <a:pPr marL="0" lvl="0" indent="0">
              <a:buNone/>
            </a:pPr>
            <a:endParaRPr lang="en-AU" b="1" dirty="0"/>
          </a:p>
          <a:p>
            <a:pPr marL="514350" lvl="0" indent="-514350">
              <a:buAutoNum type="arabicPeriod" startAt="2"/>
            </a:pPr>
            <a:r>
              <a:rPr lang="en-AU" b="1" dirty="0" smtClean="0"/>
              <a:t>We </a:t>
            </a:r>
            <a:r>
              <a:rPr lang="en-AU" b="1" dirty="0"/>
              <a:t>need to LOVE like Jesus </a:t>
            </a:r>
            <a:endParaRPr lang="en-AU" b="1" dirty="0" smtClean="0"/>
          </a:p>
          <a:p>
            <a:pPr marL="0" lvl="0" indent="0">
              <a:buNone/>
            </a:pPr>
            <a:endParaRPr lang="en-AU" b="1" dirty="0"/>
          </a:p>
          <a:p>
            <a:pPr marL="0" indent="0">
              <a:buNone/>
            </a:pPr>
            <a:r>
              <a:rPr lang="en-AU" i="1" dirty="0"/>
              <a:t>1 John 3:16-18 This is how we know what love is: Jesus Christ laid down his life for us. And we ought to lay down our lives for our brothers.  If anyone has material possessions and sees his brother in need but has no pity on him, how can the love of God be in him?  Dear children, let us not love with words or tongue but with actions and in truth.</a:t>
            </a:r>
            <a:endParaRPr lang="en-AU" dirty="0"/>
          </a:p>
          <a:p>
            <a:pPr marL="0" lvl="0" indent="0">
              <a:buNone/>
            </a:pPr>
            <a:endParaRPr lang="en-AU" dirty="0"/>
          </a:p>
          <a:p>
            <a:pPr marL="0" indent="0">
              <a:buNone/>
            </a:pPr>
            <a:endParaRPr lang="en-AU" i="1" dirty="0"/>
          </a:p>
        </p:txBody>
      </p:sp>
    </p:spTree>
    <p:extLst>
      <p:ext uri="{BB962C8B-B14F-4D97-AF65-F5344CB8AC3E}">
        <p14:creationId xmlns:p14="http://schemas.microsoft.com/office/powerpoint/2010/main" val="42712582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Love One Another</a:t>
            </a:r>
            <a:endParaRPr lang="en-AU" b="1" dirty="0"/>
          </a:p>
        </p:txBody>
      </p:sp>
      <p:sp>
        <p:nvSpPr>
          <p:cNvPr id="3" name="Content Placeholder 2"/>
          <p:cNvSpPr>
            <a:spLocks noGrp="1"/>
          </p:cNvSpPr>
          <p:nvPr>
            <p:ph idx="1"/>
          </p:nvPr>
        </p:nvSpPr>
        <p:spPr>
          <a:xfrm>
            <a:off x="457200" y="1268760"/>
            <a:ext cx="8229600" cy="4752527"/>
          </a:xfrm>
        </p:spPr>
        <p:txBody>
          <a:bodyPr>
            <a:normAutofit/>
          </a:bodyPr>
          <a:lstStyle/>
          <a:p>
            <a:pPr marL="0" indent="0">
              <a:buNone/>
            </a:pPr>
            <a:r>
              <a:rPr lang="en-AU" b="1" i="1" u="sng" dirty="0"/>
              <a:t>So how do we Love one another</a:t>
            </a:r>
            <a:r>
              <a:rPr lang="en-AU" b="1" i="1" u="sng" dirty="0" smtClean="0"/>
              <a:t>?</a:t>
            </a:r>
          </a:p>
          <a:p>
            <a:pPr marL="0" indent="0">
              <a:buNone/>
            </a:pPr>
            <a:endParaRPr lang="en-AU" i="1" dirty="0"/>
          </a:p>
          <a:p>
            <a:pPr lvl="0"/>
            <a:r>
              <a:rPr lang="en-AU" dirty="0"/>
              <a:t>We need to Love SACRIFICIALLY! </a:t>
            </a:r>
            <a:r>
              <a:rPr lang="en-AU" dirty="0" smtClean="0"/>
              <a:t> </a:t>
            </a:r>
          </a:p>
          <a:p>
            <a:pPr lvl="0"/>
            <a:r>
              <a:rPr lang="en-AU" dirty="0" smtClean="0"/>
              <a:t>We </a:t>
            </a:r>
            <a:r>
              <a:rPr lang="en-AU" dirty="0"/>
              <a:t>need to Love by SERVING one another and the world. </a:t>
            </a:r>
            <a:endParaRPr lang="en-AU" dirty="0" smtClean="0"/>
          </a:p>
          <a:p>
            <a:pPr lvl="0"/>
            <a:r>
              <a:rPr lang="en-AU" dirty="0" smtClean="0"/>
              <a:t>We </a:t>
            </a:r>
            <a:r>
              <a:rPr lang="en-AU" dirty="0"/>
              <a:t>need to do everything in our power to preserve unity!  </a:t>
            </a:r>
          </a:p>
          <a:p>
            <a:pPr marL="0" indent="0">
              <a:buNone/>
            </a:pPr>
            <a:endParaRPr lang="en-AU" i="1" dirty="0"/>
          </a:p>
        </p:txBody>
      </p:sp>
    </p:spTree>
    <p:extLst>
      <p:ext uri="{BB962C8B-B14F-4D97-AF65-F5344CB8AC3E}">
        <p14:creationId xmlns:p14="http://schemas.microsoft.com/office/powerpoint/2010/main" val="226895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Love One Another</a:t>
            </a:r>
            <a:endParaRPr lang="en-AU" b="1" dirty="0"/>
          </a:p>
        </p:txBody>
      </p:sp>
      <p:sp>
        <p:nvSpPr>
          <p:cNvPr id="3" name="Content Placeholder 2"/>
          <p:cNvSpPr>
            <a:spLocks noGrp="1"/>
          </p:cNvSpPr>
          <p:nvPr>
            <p:ph idx="1"/>
          </p:nvPr>
        </p:nvSpPr>
        <p:spPr>
          <a:xfrm>
            <a:off x="457200" y="1268760"/>
            <a:ext cx="8229600" cy="4752527"/>
          </a:xfrm>
        </p:spPr>
        <p:txBody>
          <a:bodyPr>
            <a:normAutofit/>
          </a:bodyPr>
          <a:lstStyle/>
          <a:p>
            <a:pPr marL="0" indent="0">
              <a:buNone/>
            </a:pPr>
            <a:r>
              <a:rPr lang="en-AU" b="1" i="1" u="sng" dirty="0"/>
              <a:t>So how do we Love one another</a:t>
            </a:r>
            <a:r>
              <a:rPr lang="en-AU" b="1" i="1" u="sng" dirty="0" smtClean="0"/>
              <a:t>?</a:t>
            </a:r>
          </a:p>
          <a:p>
            <a:pPr marL="0" indent="0">
              <a:buNone/>
            </a:pPr>
            <a:endParaRPr lang="en-AU" i="1" dirty="0"/>
          </a:p>
          <a:p>
            <a:pPr lvl="0"/>
            <a:r>
              <a:rPr lang="en-AU" dirty="0" smtClean="0"/>
              <a:t>We </a:t>
            </a:r>
            <a:r>
              <a:rPr lang="en-AU" dirty="0"/>
              <a:t>need to move toward each other in love </a:t>
            </a:r>
            <a:endParaRPr lang="en-AU" dirty="0" smtClean="0"/>
          </a:p>
          <a:p>
            <a:pPr lvl="0"/>
            <a:r>
              <a:rPr lang="en-AU" dirty="0" smtClean="0"/>
              <a:t>We </a:t>
            </a:r>
            <a:r>
              <a:rPr lang="en-AU" dirty="0"/>
              <a:t>need to keep short accounts with each other </a:t>
            </a:r>
            <a:endParaRPr lang="en-AU" dirty="0" smtClean="0"/>
          </a:p>
          <a:p>
            <a:pPr lvl="0"/>
            <a:r>
              <a:rPr lang="en-AU" dirty="0" smtClean="0"/>
              <a:t>We </a:t>
            </a:r>
            <a:r>
              <a:rPr lang="en-AU" dirty="0"/>
              <a:t>need to ruthlessly eliminate </a:t>
            </a:r>
            <a:r>
              <a:rPr lang="en-AU" dirty="0" smtClean="0"/>
              <a:t>gossip</a:t>
            </a:r>
            <a:endParaRPr lang="en-AU" dirty="0"/>
          </a:p>
          <a:p>
            <a:pPr marL="0" indent="0">
              <a:buNone/>
            </a:pPr>
            <a:endParaRPr lang="en-AU" i="1" dirty="0"/>
          </a:p>
        </p:txBody>
      </p:sp>
    </p:spTree>
    <p:extLst>
      <p:ext uri="{BB962C8B-B14F-4D97-AF65-F5344CB8AC3E}">
        <p14:creationId xmlns:p14="http://schemas.microsoft.com/office/powerpoint/2010/main" val="319591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Love One Another</a:t>
            </a:r>
            <a:endParaRPr lang="en-AU" b="1" dirty="0"/>
          </a:p>
        </p:txBody>
      </p:sp>
      <p:sp>
        <p:nvSpPr>
          <p:cNvPr id="3" name="Content Placeholder 2"/>
          <p:cNvSpPr>
            <a:spLocks noGrp="1"/>
          </p:cNvSpPr>
          <p:nvPr>
            <p:ph idx="1"/>
          </p:nvPr>
        </p:nvSpPr>
        <p:spPr>
          <a:xfrm>
            <a:off x="457200" y="1268760"/>
            <a:ext cx="8229600" cy="4752527"/>
          </a:xfrm>
        </p:spPr>
        <p:txBody>
          <a:bodyPr>
            <a:normAutofit/>
          </a:bodyPr>
          <a:lstStyle/>
          <a:p>
            <a:pPr marL="0" indent="0">
              <a:buNone/>
            </a:pPr>
            <a:r>
              <a:rPr lang="en-AU" b="1" i="1" u="sng" dirty="0"/>
              <a:t>So how do we Love one another</a:t>
            </a:r>
            <a:r>
              <a:rPr lang="en-AU" b="1" i="1" u="sng" dirty="0" smtClean="0"/>
              <a:t>?</a:t>
            </a:r>
          </a:p>
          <a:p>
            <a:pPr marL="0" indent="0">
              <a:buNone/>
            </a:pPr>
            <a:endParaRPr lang="en-AU" i="1" dirty="0"/>
          </a:p>
          <a:p>
            <a:pPr lvl="0"/>
            <a:r>
              <a:rPr lang="en-AU" dirty="0" smtClean="0"/>
              <a:t>We </a:t>
            </a:r>
            <a:r>
              <a:rPr lang="en-AU" dirty="0"/>
              <a:t>need to embrace and love those who are new/different in our community</a:t>
            </a:r>
          </a:p>
          <a:p>
            <a:pPr lvl="0"/>
            <a:r>
              <a:rPr lang="en-AU" dirty="0"/>
              <a:t>We need to love those in our community who are hard to love</a:t>
            </a:r>
          </a:p>
          <a:p>
            <a:pPr marL="0" lvl="0" indent="0">
              <a:buNone/>
            </a:pPr>
            <a:endParaRPr lang="en-AU" dirty="0"/>
          </a:p>
          <a:p>
            <a:pPr marL="0" indent="0">
              <a:buNone/>
            </a:pPr>
            <a:endParaRPr lang="en-AU" i="1" dirty="0"/>
          </a:p>
        </p:txBody>
      </p:sp>
    </p:spTree>
    <p:extLst>
      <p:ext uri="{BB962C8B-B14F-4D97-AF65-F5344CB8AC3E}">
        <p14:creationId xmlns:p14="http://schemas.microsoft.com/office/powerpoint/2010/main" val="319591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Love One Another</a:t>
            </a:r>
            <a:endParaRPr lang="en-AU" b="1" dirty="0"/>
          </a:p>
        </p:txBody>
      </p:sp>
      <p:sp>
        <p:nvSpPr>
          <p:cNvPr id="3" name="Content Placeholder 2"/>
          <p:cNvSpPr>
            <a:spLocks noGrp="1"/>
          </p:cNvSpPr>
          <p:nvPr>
            <p:ph idx="1"/>
          </p:nvPr>
        </p:nvSpPr>
        <p:spPr>
          <a:xfrm>
            <a:off x="457200" y="1600201"/>
            <a:ext cx="8229600" cy="4205064"/>
          </a:xfrm>
        </p:spPr>
        <p:txBody>
          <a:bodyPr>
            <a:normAutofit/>
          </a:bodyPr>
          <a:lstStyle/>
          <a:p>
            <a:pPr marL="0" indent="0">
              <a:buNone/>
            </a:pPr>
            <a:endParaRPr lang="en-AU" i="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629" y="1484784"/>
            <a:ext cx="7454602" cy="4199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10993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Love One Another</a:t>
            </a:r>
            <a:endParaRPr lang="en-AU" b="1" dirty="0"/>
          </a:p>
        </p:txBody>
      </p:sp>
      <p:sp>
        <p:nvSpPr>
          <p:cNvPr id="3" name="Content Placeholder 2"/>
          <p:cNvSpPr>
            <a:spLocks noGrp="1"/>
          </p:cNvSpPr>
          <p:nvPr>
            <p:ph idx="1"/>
          </p:nvPr>
        </p:nvSpPr>
        <p:spPr>
          <a:xfrm>
            <a:off x="457200" y="1600201"/>
            <a:ext cx="8229600" cy="4205064"/>
          </a:xfrm>
        </p:spPr>
        <p:txBody>
          <a:bodyPr>
            <a:normAutofit/>
          </a:bodyPr>
          <a:lstStyle/>
          <a:p>
            <a:pPr marL="0" indent="0">
              <a:buNone/>
            </a:pPr>
            <a:endParaRPr lang="en-AU" i="1" dirty="0"/>
          </a:p>
        </p:txBody>
      </p:sp>
    </p:spTree>
    <p:extLst>
      <p:ext uri="{BB962C8B-B14F-4D97-AF65-F5344CB8AC3E}">
        <p14:creationId xmlns:p14="http://schemas.microsoft.com/office/powerpoint/2010/main" val="920967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a:p>
        </p:txBody>
      </p:sp>
    </p:spTree>
    <p:extLst>
      <p:ext uri="{BB962C8B-B14F-4D97-AF65-F5344CB8AC3E}">
        <p14:creationId xmlns:p14="http://schemas.microsoft.com/office/powerpoint/2010/main" val="2721464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Love One Another</a:t>
            </a:r>
            <a:endParaRPr lang="en-AU" b="1" dirty="0"/>
          </a:p>
        </p:txBody>
      </p:sp>
      <p:sp>
        <p:nvSpPr>
          <p:cNvPr id="3" name="Content Placeholder 2"/>
          <p:cNvSpPr>
            <a:spLocks noGrp="1"/>
          </p:cNvSpPr>
          <p:nvPr>
            <p:ph idx="1"/>
          </p:nvPr>
        </p:nvSpPr>
        <p:spPr>
          <a:xfrm>
            <a:off x="457200" y="1340768"/>
            <a:ext cx="8229600" cy="4464497"/>
          </a:xfrm>
        </p:spPr>
        <p:txBody>
          <a:bodyPr>
            <a:normAutofit fontScale="92500" lnSpcReduction="20000"/>
          </a:bodyPr>
          <a:lstStyle/>
          <a:p>
            <a:pPr marL="0" indent="0">
              <a:buNone/>
            </a:pPr>
            <a:r>
              <a:rPr lang="en-AU" i="1" dirty="0"/>
              <a:t>John </a:t>
            </a:r>
            <a:r>
              <a:rPr lang="en-AU" i="1" dirty="0" smtClean="0"/>
              <a:t>13:18-38 (NIV</a:t>
            </a:r>
            <a:r>
              <a:rPr lang="en-AU" i="1" dirty="0"/>
              <a:t>)</a:t>
            </a:r>
          </a:p>
          <a:p>
            <a:pPr marL="0" indent="0">
              <a:buNone/>
            </a:pPr>
            <a:r>
              <a:rPr lang="en-AU" i="1" dirty="0"/>
              <a:t>Jesus Predicts His </a:t>
            </a:r>
            <a:r>
              <a:rPr lang="en-AU" i="1" dirty="0" smtClean="0"/>
              <a:t>Betrayal</a:t>
            </a:r>
            <a:endParaRPr lang="en-AU" i="1" dirty="0"/>
          </a:p>
          <a:p>
            <a:pPr marL="0" indent="0">
              <a:buNone/>
            </a:pPr>
            <a:r>
              <a:rPr lang="en-AU" i="1" dirty="0"/>
              <a:t>18 “I am not referring to all of you; I know those I have chosen. But this is to </a:t>
            </a:r>
            <a:r>
              <a:rPr lang="en-AU" i="1" dirty="0" err="1"/>
              <a:t>fulfill</a:t>
            </a:r>
            <a:r>
              <a:rPr lang="en-AU" i="1" dirty="0"/>
              <a:t> this passage of Scripture: ‘He who shared my bread has </a:t>
            </a:r>
            <a:r>
              <a:rPr lang="en-AU" i="1" dirty="0" smtClean="0"/>
              <a:t>turned </a:t>
            </a:r>
            <a:r>
              <a:rPr lang="en-AU" i="1" dirty="0"/>
              <a:t>against me</a:t>
            </a:r>
            <a:r>
              <a:rPr lang="en-AU" i="1" dirty="0" smtClean="0"/>
              <a:t>.’</a:t>
            </a:r>
            <a:endParaRPr lang="en-AU" i="1" dirty="0"/>
          </a:p>
          <a:p>
            <a:pPr marL="0" indent="0">
              <a:buNone/>
            </a:pPr>
            <a:r>
              <a:rPr lang="en-AU" i="1" dirty="0"/>
              <a:t>19 “I am telling you now before it happens, so that when it does happen you will believe that I am who I am. 20 Very truly I tell you, whoever accepts anyone I send accepts me; and whoever accepts me accepts the one who sent me.”</a:t>
            </a:r>
          </a:p>
          <a:p>
            <a:pPr marL="0" indent="0">
              <a:buNone/>
            </a:pPr>
            <a:endParaRPr lang="en-AU" i="1" dirty="0"/>
          </a:p>
        </p:txBody>
      </p:sp>
    </p:spTree>
    <p:extLst>
      <p:ext uri="{BB962C8B-B14F-4D97-AF65-F5344CB8AC3E}">
        <p14:creationId xmlns:p14="http://schemas.microsoft.com/office/powerpoint/2010/main" val="984417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Love One Another</a:t>
            </a:r>
            <a:endParaRPr lang="en-AU" b="1" dirty="0"/>
          </a:p>
        </p:txBody>
      </p:sp>
      <p:sp>
        <p:nvSpPr>
          <p:cNvPr id="3" name="Content Placeholder 2"/>
          <p:cNvSpPr>
            <a:spLocks noGrp="1"/>
          </p:cNvSpPr>
          <p:nvPr>
            <p:ph idx="1"/>
          </p:nvPr>
        </p:nvSpPr>
        <p:spPr>
          <a:xfrm>
            <a:off x="457200" y="1600201"/>
            <a:ext cx="8229600" cy="4205064"/>
          </a:xfrm>
        </p:spPr>
        <p:txBody>
          <a:bodyPr>
            <a:normAutofit fontScale="92500" lnSpcReduction="20000"/>
          </a:bodyPr>
          <a:lstStyle/>
          <a:p>
            <a:pPr marL="0" indent="0">
              <a:buNone/>
            </a:pPr>
            <a:r>
              <a:rPr lang="en-AU" i="1" dirty="0"/>
              <a:t>21 After he had said this, Jesus was troubled in spirit and testified, “Very truly I tell you, one of you is going to betray me</a:t>
            </a:r>
            <a:r>
              <a:rPr lang="en-AU" i="1" dirty="0" smtClean="0"/>
              <a:t>.”</a:t>
            </a:r>
            <a:endParaRPr lang="en-AU" i="1" dirty="0"/>
          </a:p>
          <a:p>
            <a:pPr marL="0" indent="0">
              <a:buNone/>
            </a:pPr>
            <a:r>
              <a:rPr lang="en-AU" i="1" dirty="0"/>
              <a:t>22 His disciples stared at one another, at a loss to know which of them he meant. 23 One of them, the disciple whom Jesus loved, was reclining next to him. 24 Simon Peter motioned to this disciple and said, “Ask him which one he means</a:t>
            </a:r>
            <a:r>
              <a:rPr lang="en-AU" i="1" dirty="0" smtClean="0"/>
              <a:t>.”</a:t>
            </a:r>
            <a:endParaRPr lang="en-AU" i="1" dirty="0"/>
          </a:p>
          <a:p>
            <a:pPr marL="0" indent="0">
              <a:buNone/>
            </a:pPr>
            <a:r>
              <a:rPr lang="en-AU" i="1" dirty="0"/>
              <a:t>25 Leaning back against Jesus, he asked him, “Lord, who is it?”</a:t>
            </a:r>
          </a:p>
          <a:p>
            <a:pPr marL="0" indent="0">
              <a:buNone/>
            </a:pPr>
            <a:endParaRPr lang="en-AU" i="1" dirty="0"/>
          </a:p>
        </p:txBody>
      </p:sp>
    </p:spTree>
    <p:extLst>
      <p:ext uri="{BB962C8B-B14F-4D97-AF65-F5344CB8AC3E}">
        <p14:creationId xmlns:p14="http://schemas.microsoft.com/office/powerpoint/2010/main" val="2095382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Love One Another</a:t>
            </a:r>
            <a:endParaRPr lang="en-AU" b="1" dirty="0"/>
          </a:p>
        </p:txBody>
      </p:sp>
      <p:sp>
        <p:nvSpPr>
          <p:cNvPr id="3" name="Content Placeholder 2"/>
          <p:cNvSpPr>
            <a:spLocks noGrp="1"/>
          </p:cNvSpPr>
          <p:nvPr>
            <p:ph idx="1"/>
          </p:nvPr>
        </p:nvSpPr>
        <p:spPr>
          <a:xfrm>
            <a:off x="457200" y="1268760"/>
            <a:ext cx="8229600" cy="4968552"/>
          </a:xfrm>
        </p:spPr>
        <p:txBody>
          <a:bodyPr>
            <a:normAutofit fontScale="92500" lnSpcReduction="20000"/>
          </a:bodyPr>
          <a:lstStyle/>
          <a:p>
            <a:pPr marL="0" indent="0">
              <a:buNone/>
            </a:pPr>
            <a:r>
              <a:rPr lang="en-AU" i="1" dirty="0"/>
              <a:t>26 Jesus answered, “It is the one to whom I will give this piece of bread when I have dipped it in the dish.” Then, dipping the piece of bread, he gave it to Judas, the son of Simon Iscariot. 27 As soon as Judas took the bread, Satan entered into him</a:t>
            </a:r>
            <a:r>
              <a:rPr lang="en-AU" i="1" dirty="0" smtClean="0"/>
              <a:t>.</a:t>
            </a:r>
            <a:endParaRPr lang="en-AU" i="1" dirty="0"/>
          </a:p>
          <a:p>
            <a:pPr marL="0" indent="0">
              <a:buNone/>
            </a:pPr>
            <a:r>
              <a:rPr lang="en-AU" i="1" dirty="0"/>
              <a:t>So Jesus told him, “What you are about to do, do quickly.” 28 But no one at the meal understood why Jesus said this to him. 29 Since Judas had charge of the money, some thought Jesus was telling him to buy what was needed for the festival, or to give something to the poor. 30 As soon as Judas had taken the bread, he went out. And it was night.</a:t>
            </a:r>
          </a:p>
          <a:p>
            <a:pPr marL="0" indent="0">
              <a:buNone/>
            </a:pPr>
            <a:endParaRPr lang="en-AU" i="1" dirty="0"/>
          </a:p>
        </p:txBody>
      </p:sp>
    </p:spTree>
    <p:extLst>
      <p:ext uri="{BB962C8B-B14F-4D97-AF65-F5344CB8AC3E}">
        <p14:creationId xmlns:p14="http://schemas.microsoft.com/office/powerpoint/2010/main" val="2993481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Love One Another</a:t>
            </a:r>
            <a:endParaRPr lang="en-AU" b="1" dirty="0"/>
          </a:p>
        </p:txBody>
      </p:sp>
      <p:sp>
        <p:nvSpPr>
          <p:cNvPr id="3" name="Content Placeholder 2"/>
          <p:cNvSpPr>
            <a:spLocks noGrp="1"/>
          </p:cNvSpPr>
          <p:nvPr>
            <p:ph idx="1"/>
          </p:nvPr>
        </p:nvSpPr>
        <p:spPr>
          <a:xfrm>
            <a:off x="457200" y="1600201"/>
            <a:ext cx="8229600" cy="4205064"/>
          </a:xfrm>
        </p:spPr>
        <p:txBody>
          <a:bodyPr>
            <a:normAutofit fontScale="92500" lnSpcReduction="20000"/>
          </a:bodyPr>
          <a:lstStyle/>
          <a:p>
            <a:pPr marL="0" indent="0">
              <a:buNone/>
            </a:pPr>
            <a:r>
              <a:rPr lang="en-AU" i="1" dirty="0"/>
              <a:t>Jesus Predicts Peter’s </a:t>
            </a:r>
            <a:r>
              <a:rPr lang="en-AU" i="1" dirty="0" smtClean="0"/>
              <a:t>Denial</a:t>
            </a:r>
            <a:endParaRPr lang="en-AU" i="1" dirty="0"/>
          </a:p>
          <a:p>
            <a:pPr marL="0" indent="0">
              <a:buNone/>
            </a:pPr>
            <a:r>
              <a:rPr lang="en-AU" i="1" dirty="0"/>
              <a:t>31 When he was gone, Jesus said, “Now the Son of Man is glorified and God is glorified in him. 32 If God is glorified in him,[c] God will glorify the Son in himself, and will glorify him at once.</a:t>
            </a:r>
          </a:p>
          <a:p>
            <a:pPr marL="0" indent="0">
              <a:buNone/>
            </a:pPr>
            <a:endParaRPr lang="en-AU" i="1" dirty="0"/>
          </a:p>
          <a:p>
            <a:pPr marL="0" indent="0">
              <a:buNone/>
            </a:pPr>
            <a:r>
              <a:rPr lang="en-AU" i="1" dirty="0"/>
              <a:t>33 “My children, I will be with you only a little longer. You will look for me, and just as I told the Jews, so I tell you now: Where I am going, you cannot come.</a:t>
            </a:r>
          </a:p>
          <a:p>
            <a:pPr marL="0" indent="0">
              <a:buNone/>
            </a:pPr>
            <a:endParaRPr lang="en-AU" i="1" dirty="0"/>
          </a:p>
        </p:txBody>
      </p:sp>
    </p:spTree>
    <p:extLst>
      <p:ext uri="{BB962C8B-B14F-4D97-AF65-F5344CB8AC3E}">
        <p14:creationId xmlns:p14="http://schemas.microsoft.com/office/powerpoint/2010/main" val="30120329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Love One Another</a:t>
            </a:r>
            <a:endParaRPr lang="en-AU" b="1" dirty="0"/>
          </a:p>
        </p:txBody>
      </p:sp>
      <p:sp>
        <p:nvSpPr>
          <p:cNvPr id="3" name="Content Placeholder 2"/>
          <p:cNvSpPr>
            <a:spLocks noGrp="1"/>
          </p:cNvSpPr>
          <p:nvPr>
            <p:ph idx="1"/>
          </p:nvPr>
        </p:nvSpPr>
        <p:spPr>
          <a:xfrm>
            <a:off x="457200" y="1600201"/>
            <a:ext cx="8229600" cy="4205064"/>
          </a:xfrm>
        </p:spPr>
        <p:txBody>
          <a:bodyPr>
            <a:normAutofit/>
          </a:bodyPr>
          <a:lstStyle/>
          <a:p>
            <a:pPr marL="0" indent="0">
              <a:buNone/>
            </a:pPr>
            <a:r>
              <a:rPr lang="en-AU" i="1" dirty="0"/>
              <a:t>34 “A new command I give you: Love one another. As I have loved you, so you must love one another. 35 By this everyone will know that you are my disciples, if you love one another.”</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221088"/>
            <a:ext cx="2880320" cy="2157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5385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Love One Another</a:t>
            </a:r>
            <a:endParaRPr lang="en-AU" b="1" dirty="0"/>
          </a:p>
        </p:txBody>
      </p:sp>
      <p:sp>
        <p:nvSpPr>
          <p:cNvPr id="3" name="Content Placeholder 2"/>
          <p:cNvSpPr>
            <a:spLocks noGrp="1"/>
          </p:cNvSpPr>
          <p:nvPr>
            <p:ph idx="1"/>
          </p:nvPr>
        </p:nvSpPr>
        <p:spPr>
          <a:xfrm>
            <a:off x="457200" y="1600201"/>
            <a:ext cx="8229600" cy="4205064"/>
          </a:xfrm>
        </p:spPr>
        <p:txBody>
          <a:bodyPr>
            <a:normAutofit fontScale="92500" lnSpcReduction="10000"/>
          </a:bodyPr>
          <a:lstStyle/>
          <a:p>
            <a:pPr marL="0" indent="0">
              <a:buNone/>
            </a:pPr>
            <a:r>
              <a:rPr lang="en-AU" i="1" dirty="0"/>
              <a:t>36 Simon Peter asked him, “Lord, where are you going</a:t>
            </a:r>
            <a:r>
              <a:rPr lang="en-AU" i="1" dirty="0" smtClean="0"/>
              <a:t>?”</a:t>
            </a:r>
            <a:endParaRPr lang="en-AU" i="1" dirty="0"/>
          </a:p>
          <a:p>
            <a:pPr marL="0" indent="0">
              <a:buNone/>
            </a:pPr>
            <a:r>
              <a:rPr lang="en-AU" i="1" dirty="0"/>
              <a:t>Jesus replied, “Where I am going, you cannot follow now, but you will follow later</a:t>
            </a:r>
            <a:r>
              <a:rPr lang="en-AU" i="1" dirty="0" smtClean="0"/>
              <a:t>.”</a:t>
            </a:r>
            <a:endParaRPr lang="en-AU" i="1" dirty="0"/>
          </a:p>
          <a:p>
            <a:pPr marL="0" indent="0">
              <a:buNone/>
            </a:pPr>
            <a:r>
              <a:rPr lang="en-AU" i="1" dirty="0"/>
              <a:t>37 Peter asked, “Lord, why can’t I follow you now? I will lay down my life for you</a:t>
            </a:r>
            <a:r>
              <a:rPr lang="en-AU" i="1" dirty="0" smtClean="0"/>
              <a:t>.”</a:t>
            </a:r>
            <a:endParaRPr lang="en-AU" i="1" dirty="0"/>
          </a:p>
          <a:p>
            <a:pPr marL="0" indent="0">
              <a:buNone/>
            </a:pPr>
            <a:r>
              <a:rPr lang="en-AU" i="1" dirty="0"/>
              <a:t>38 Then Jesus answered, “Will you really lay down your life for me? Very truly I tell you, before the rooster crows, you will disown me three times!</a:t>
            </a:r>
          </a:p>
        </p:txBody>
      </p:sp>
    </p:spTree>
    <p:extLst>
      <p:ext uri="{BB962C8B-B14F-4D97-AF65-F5344CB8AC3E}">
        <p14:creationId xmlns:p14="http://schemas.microsoft.com/office/powerpoint/2010/main" val="3326854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Love One Another</a:t>
            </a:r>
            <a:endParaRPr lang="en-AU" b="1" dirty="0"/>
          </a:p>
        </p:txBody>
      </p:sp>
      <p:sp>
        <p:nvSpPr>
          <p:cNvPr id="3" name="Content Placeholder 2"/>
          <p:cNvSpPr>
            <a:spLocks noGrp="1"/>
          </p:cNvSpPr>
          <p:nvPr>
            <p:ph idx="1"/>
          </p:nvPr>
        </p:nvSpPr>
        <p:spPr>
          <a:xfrm>
            <a:off x="457200" y="1600201"/>
            <a:ext cx="8229600" cy="4205064"/>
          </a:xfrm>
        </p:spPr>
        <p:txBody>
          <a:bodyPr>
            <a:normAutofit/>
          </a:bodyPr>
          <a:lstStyle/>
          <a:p>
            <a:pPr marL="0" indent="0">
              <a:buNone/>
            </a:pPr>
            <a:endParaRPr lang="en-AU" i="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2301213"/>
            <a:ext cx="2952482" cy="2211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683" y="3406969"/>
            <a:ext cx="239077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1274797"/>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43068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2277</TotalTime>
  <Words>1051</Words>
  <Application>Microsoft Office PowerPoint</Application>
  <PresentationFormat>On-screen Show (4:3)</PresentationFormat>
  <Paragraphs>75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John 13:18-38 Rod Thom</vt:lpstr>
      <vt:lpstr>Love One Another</vt:lpstr>
      <vt:lpstr>Love One Another</vt:lpstr>
      <vt:lpstr>Love One Another</vt:lpstr>
      <vt:lpstr>Love One Another</vt:lpstr>
      <vt:lpstr>Love One Another</vt:lpstr>
      <vt:lpstr>Love One Another</vt:lpstr>
      <vt:lpstr>Love One Another</vt:lpstr>
      <vt:lpstr>Love One Another</vt:lpstr>
      <vt:lpstr>Love One Another</vt:lpstr>
      <vt:lpstr>Love One Another</vt:lpstr>
      <vt:lpstr>Love One Another</vt:lpstr>
      <vt:lpstr>Love One Another</vt:lpstr>
      <vt:lpstr>Love One Another</vt:lpstr>
      <vt:lpstr>Love One Another</vt:lpstr>
      <vt:lpstr>Love One Another</vt:lpstr>
      <vt:lpstr>Love One Another</vt:lpstr>
      <vt:lpstr>Love One Another</vt:lpstr>
      <vt:lpstr>Love One Another</vt:lpstr>
      <vt:lpstr>Love One Another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Jones</dc:creator>
  <cp:lastModifiedBy>Rod Thom</cp:lastModifiedBy>
  <cp:revision>81</cp:revision>
  <cp:lastPrinted>2013-09-07T23:33:19Z</cp:lastPrinted>
  <dcterms:created xsi:type="dcterms:W3CDTF">2013-02-27T02:36:32Z</dcterms:created>
  <dcterms:modified xsi:type="dcterms:W3CDTF">2013-09-07T23:34:15Z</dcterms:modified>
</cp:coreProperties>
</file>